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3"/>
  </p:notesMasterIdLst>
  <p:sldIdLst>
    <p:sldId id="256" r:id="rId2"/>
    <p:sldId id="258" r:id="rId3"/>
    <p:sldId id="305" r:id="rId4"/>
    <p:sldId id="275" r:id="rId5"/>
    <p:sldId id="278" r:id="rId6"/>
    <p:sldId id="264" r:id="rId7"/>
    <p:sldId id="262" r:id="rId8"/>
    <p:sldId id="309" r:id="rId9"/>
    <p:sldId id="310" r:id="rId10"/>
    <p:sldId id="311" r:id="rId11"/>
    <p:sldId id="312" r:id="rId12"/>
    <p:sldId id="277" r:id="rId13"/>
    <p:sldId id="304" r:id="rId14"/>
    <p:sldId id="306" r:id="rId15"/>
    <p:sldId id="281" r:id="rId16"/>
    <p:sldId id="263" r:id="rId17"/>
    <p:sldId id="265" r:id="rId18"/>
    <p:sldId id="266" r:id="rId19"/>
    <p:sldId id="267" r:id="rId20"/>
    <p:sldId id="268" r:id="rId21"/>
    <p:sldId id="269" r:id="rId22"/>
    <p:sldId id="270" r:id="rId23"/>
    <p:sldId id="271" r:id="rId24"/>
    <p:sldId id="272" r:id="rId25"/>
    <p:sldId id="273" r:id="rId26"/>
    <p:sldId id="274" r:id="rId27"/>
    <p:sldId id="276" r:id="rId28"/>
    <p:sldId id="279" r:id="rId29"/>
    <p:sldId id="280"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x="9144000" cy="5143500" type="screen16x9"/>
  <p:notesSz cx="6858000" cy="9144000"/>
  <p:embeddedFontLst>
    <p:embeddedFont>
      <p:font typeface="Inter" panose="020B0604020202020204" charset="0"/>
      <p:regular r:id="rId54"/>
      <p:bold r:id="rId55"/>
      <p:italic r:id="rId56"/>
      <p:boldItalic r:id="rId57"/>
    </p:embeddedFont>
    <p:embeddedFont>
      <p:font typeface="Inter ExtraBold" panose="020B0604020202020204" charset="0"/>
      <p:bold r:id="rId58"/>
      <p:boldItalic r:id="rId59"/>
    </p:embeddedFont>
    <p:embeddedFont>
      <p:font typeface="Inter Medium" panose="020B0604020202020204" charset="0"/>
      <p:regular r:id="rId60"/>
      <p:bold r:id="rId61"/>
      <p:italic r:id="rId62"/>
      <p:boldItalic r:id="rId63"/>
    </p:embeddedFont>
    <p:embeddedFont>
      <p:font typeface="Inter SemiBold" panose="020B0604020202020204" charset="0"/>
      <p:regular r:id="rId64"/>
      <p:bold r:id="rId65"/>
      <p:italic r:id="rId66"/>
      <p:boldItalic r:id="rId67"/>
    </p:embeddedFont>
    <p:embeddedFont>
      <p:font typeface="Roboto Mono" panose="00000009000000000000" pitchFamily="49"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738" y="60"/>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A987558-3EB7-5D43-DD94-20232D36007C}"/>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94E090CB-BDB0-0CB7-B58E-EE4E7FB742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C293DF55-1FA2-7D4C-393A-A5743F9D81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26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3D2A23A-818E-C76A-2CAA-5FDA48EB3DC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EBDACC91-E69F-F39E-9F15-EFEA995BA0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83BED46A-A1AB-974B-E177-8CB2600D5E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560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DA7007-419F-B0FE-EE72-7EA97601DFE0}"/>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1522D351-13CB-8571-2CCF-989658E83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2D6EA7C-230A-A3A4-8B80-3FD7C5756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1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4B209F6-1707-C7A9-DEA3-09A97F86F84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7CBE40E6-E733-2A22-6287-EC543F6E4E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46DC2965-EE88-041E-2316-FF6E76015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32.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8" Type="http://schemas.openxmlformats.org/officeDocument/2006/relationships/image" Target="../media/image11.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s>
</file>

<file path=ppt/slides/_rels/slide33.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png"/><Relationship Id="rId50" Type="http://schemas.openxmlformats.org/officeDocument/2006/relationships/image" Target="../media/image127.png"/><Relationship Id="rId55" Type="http://schemas.openxmlformats.org/officeDocument/2006/relationships/image" Target="../media/image132.png"/><Relationship Id="rId63" Type="http://schemas.openxmlformats.org/officeDocument/2006/relationships/image" Target="../media/image140.png"/><Relationship Id="rId7" Type="http://schemas.openxmlformats.org/officeDocument/2006/relationships/image" Target="../media/image84.png"/><Relationship Id="rId2" Type="http://schemas.openxmlformats.org/officeDocument/2006/relationships/notesSlide" Target="../notesSlides/notesSlide33.xml"/><Relationship Id="rId16" Type="http://schemas.openxmlformats.org/officeDocument/2006/relationships/image" Target="../media/image93.png"/><Relationship Id="rId29" Type="http://schemas.openxmlformats.org/officeDocument/2006/relationships/image" Target="../media/image106.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2.png"/><Relationship Id="rId53" Type="http://schemas.openxmlformats.org/officeDocument/2006/relationships/image" Target="../media/image130.png"/><Relationship Id="rId58" Type="http://schemas.openxmlformats.org/officeDocument/2006/relationships/image" Target="../media/image135.png"/><Relationship Id="rId5" Type="http://schemas.openxmlformats.org/officeDocument/2006/relationships/image" Target="../media/image82.png"/><Relationship Id="rId61" Type="http://schemas.openxmlformats.org/officeDocument/2006/relationships/image" Target="../media/image138.png"/><Relationship Id="rId19" Type="http://schemas.openxmlformats.org/officeDocument/2006/relationships/image" Target="../media/image9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56" Type="http://schemas.openxmlformats.org/officeDocument/2006/relationships/image" Target="../media/image133.png"/><Relationship Id="rId8" Type="http://schemas.openxmlformats.org/officeDocument/2006/relationships/image" Target="../media/image85.png"/><Relationship Id="rId51" Type="http://schemas.openxmlformats.org/officeDocument/2006/relationships/image" Target="../media/image128.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59" Type="http://schemas.openxmlformats.org/officeDocument/2006/relationships/image" Target="../media/image136.png"/><Relationship Id="rId20" Type="http://schemas.openxmlformats.org/officeDocument/2006/relationships/image" Target="../media/image97.png"/><Relationship Id="rId41" Type="http://schemas.openxmlformats.org/officeDocument/2006/relationships/image" Target="../media/image118.png"/><Relationship Id="rId54" Type="http://schemas.openxmlformats.org/officeDocument/2006/relationships/image" Target="../media/image131.png"/><Relationship Id="rId62"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83.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6.png"/><Relationship Id="rId57" Type="http://schemas.openxmlformats.org/officeDocument/2006/relationships/image" Target="../media/image134.png"/><Relationship Id="rId10" Type="http://schemas.openxmlformats.org/officeDocument/2006/relationships/image" Target="../media/image87.png"/><Relationship Id="rId31" Type="http://schemas.openxmlformats.org/officeDocument/2006/relationships/image" Target="../media/image108.png"/><Relationship Id="rId44" Type="http://schemas.openxmlformats.org/officeDocument/2006/relationships/image" Target="../media/image121.png"/><Relationship Id="rId52" Type="http://schemas.openxmlformats.org/officeDocument/2006/relationships/image" Target="../media/image129.png"/><Relationship Id="rId60" Type="http://schemas.openxmlformats.org/officeDocument/2006/relationships/image" Target="../media/image137.png"/><Relationship Id="rId4" Type="http://schemas.openxmlformats.org/officeDocument/2006/relationships/image" Target="../media/image81.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5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157.png"/></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161.png"/><Relationship Id="rId4" Type="http://schemas.openxmlformats.org/officeDocument/2006/relationships/image" Target="../media/image160.png"/></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5.png"/></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4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73.png"/></Relationships>
</file>

<file path=ppt/slides/_rels/slide4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7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178.png"/><Relationship Id="rId4" Type="http://schemas.openxmlformats.org/officeDocument/2006/relationships/image" Target="../media/image177.png"/></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6 - Sprint 3</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Filtrado de datos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74D513E0-029E-9A0B-CF04-39D282041C1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9C117985-3C44-132F-2584-FE66DEA881D0}"/>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703A9CD9-57DA-FFA8-52C6-4E7E04ADC0F5}"/>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3" name="Imagen 2">
            <a:extLst>
              <a:ext uri="{FF2B5EF4-FFF2-40B4-BE49-F238E27FC236}">
                <a16:creationId xmlns:a16="http://schemas.microsoft.com/office/drawing/2014/main" id="{CFBB9C56-A4FB-D82F-9590-D4C0DFC63AA5}"/>
              </a:ext>
            </a:extLst>
          </p:cNvPr>
          <p:cNvPicPr>
            <a:picLocks noChangeAspect="1"/>
          </p:cNvPicPr>
          <p:nvPr/>
        </p:nvPicPr>
        <p:blipFill>
          <a:blip r:embed="rId4"/>
          <a:srcRect l="19472" t="11369" r="14770" b="12514"/>
          <a:stretch/>
        </p:blipFill>
        <p:spPr>
          <a:xfrm>
            <a:off x="1925782" y="1406236"/>
            <a:ext cx="6012874" cy="3429001"/>
          </a:xfrm>
          <a:prstGeom prst="rect">
            <a:avLst/>
          </a:prstGeom>
        </p:spPr>
      </p:pic>
    </p:spTree>
    <p:extLst>
      <p:ext uri="{BB962C8B-B14F-4D97-AF65-F5344CB8AC3E}">
        <p14:creationId xmlns:p14="http://schemas.microsoft.com/office/powerpoint/2010/main" val="3949959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FD222131-3A3B-87D3-8F59-B15BDC77CC4D}"/>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10FA7CA1-DC49-CE74-A90C-02DD1AFC4A9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21E6F14F-A942-B03D-6E1E-5596D71A4A53}"/>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602892D6-A87D-D58A-E7CF-63E5CECC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76" t="8109" r="5757" b="14238"/>
          <a:stretch/>
        </p:blipFill>
        <p:spPr bwMode="auto">
          <a:xfrm>
            <a:off x="574962" y="2126673"/>
            <a:ext cx="8153349" cy="171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8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¿Cómo definirías Pandas?</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funciones de analísis exploratorio de pandas recuerdas?</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podemos hacer con valores </a:t>
            </a:r>
            <a:r>
              <a:rPr lang="es-CO" sz="1800" dirty="0" err="1"/>
              <a:t>NaN</a:t>
            </a:r>
            <a:r>
              <a:rPr lang="es-CO" sz="1800" dirty="0"/>
              <a:t> o ausentes?</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Pandas – Sprint 3</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Preprocesamiento – Sprint 3</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Manipulación de datos – Sprint 3</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Filtrado de datos – Sprint 3</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Preprocesamiento y análisis de datos</a:t>
            </a:r>
            <a:endParaRPr lang="es-ES"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Manipulación de datos</a:t>
            </a:r>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Filtrado de datos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 name="Picture 2">
            <a:extLst>
              <a:ext uri="{FF2B5EF4-FFF2-40B4-BE49-F238E27FC236}">
                <a16:creationId xmlns:a16="http://schemas.microsoft.com/office/drawing/2014/main" id="{F706CFFF-9D89-6AFE-BB35-636D81C6E8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59"/>
          <a:stretch/>
        </p:blipFill>
        <p:spPr bwMode="auto">
          <a:xfrm>
            <a:off x="3611852" y="0"/>
            <a:ext cx="525505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recordamos de pandas?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recuerdas por dataframe?</a:t>
            </a:r>
            <a:endParaRPr sz="2000" dirty="0">
              <a:solidFill>
                <a:srgbClr val="1A1A1A"/>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A9165B8-53C0-87C1-1107-FE06C78EB66B}"/>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4FA1691-A9E7-30F2-9650-3EE4F37E544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EDA0BFA3-BF19-C9E7-6803-9FBFA861394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1026" name="Picture 2">
            <a:extLst>
              <a:ext uri="{FF2B5EF4-FFF2-40B4-BE49-F238E27FC236}">
                <a16:creationId xmlns:a16="http://schemas.microsoft.com/office/drawing/2014/main" id="{B26C58F4-881F-6D9A-FA54-7637203CF7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2" t="6278" r="3415" b="10428"/>
          <a:stretch/>
        </p:blipFill>
        <p:spPr bwMode="auto">
          <a:xfrm>
            <a:off x="498764" y="1537853"/>
            <a:ext cx="7959384" cy="295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90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A548C2AB-F0EF-8402-439F-FE37588769B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F8D3BBB4-F9CA-6213-EF49-188074FA48B6}"/>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F052984E-8CF5-5B47-2D37-0C261025ECE2}"/>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ED54E256-8D78-725A-262F-E055749BC233}"/>
              </a:ext>
            </a:extLst>
          </p:cNvPr>
          <p:cNvPicPr>
            <a:picLocks noChangeAspect="1"/>
          </p:cNvPicPr>
          <p:nvPr/>
        </p:nvPicPr>
        <p:blipFill>
          <a:blip r:embed="rId4"/>
          <a:stretch>
            <a:fillRect/>
          </a:stretch>
        </p:blipFill>
        <p:spPr>
          <a:xfrm>
            <a:off x="602672" y="1307735"/>
            <a:ext cx="7938655" cy="3682969"/>
          </a:xfrm>
          <a:prstGeom prst="rect">
            <a:avLst/>
          </a:prstGeom>
        </p:spPr>
      </p:pic>
    </p:spTree>
    <p:extLst>
      <p:ext uri="{BB962C8B-B14F-4D97-AF65-F5344CB8AC3E}">
        <p14:creationId xmlns:p14="http://schemas.microsoft.com/office/powerpoint/2010/main" val="38260808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TotalTime>
  <Words>1589</Words>
  <Application>Microsoft Office PowerPoint</Application>
  <PresentationFormat>Presentación en pantalla (16:9)</PresentationFormat>
  <Paragraphs>174</Paragraphs>
  <Slides>51</Slides>
  <Notes>51</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51</vt:i4>
      </vt:variant>
    </vt:vector>
  </HeadingPairs>
  <TitlesOfParts>
    <vt:vector size="58" baseType="lpstr">
      <vt:lpstr>Arial</vt:lpstr>
      <vt:lpstr>Inter ExtraBold</vt:lpstr>
      <vt:lpstr>Inter SemiBold</vt:lpstr>
      <vt:lpstr>Roboto Mono</vt:lpstr>
      <vt:lpstr>Inter Medium</vt:lpstr>
      <vt:lpstr>Inter</vt:lpstr>
      <vt:lpstr>Simple Light</vt:lpstr>
      <vt:lpstr>Webinar 6 - Sprint 3 Filtrado de datos</vt:lpstr>
      <vt:lpstr>Agenda</vt:lpstr>
      <vt:lpstr>Acuerdos</vt:lpstr>
      <vt:lpstr>Objetivo</vt:lpstr>
      <vt:lpstr>Midamos los ánimos</vt:lpstr>
      <vt:lpstr>Recap</vt:lpstr>
      <vt:lpstr>Pandas</vt:lpstr>
      <vt:lpstr>Pandas</vt:lpstr>
      <vt:lpstr>Pandas</vt:lpstr>
      <vt:lpstr>Pandas</vt:lpstr>
      <vt:lpstr>Pandas</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10</cp:revision>
  <dcterms:modified xsi:type="dcterms:W3CDTF">2025-02-09T20:19:27Z</dcterms:modified>
</cp:coreProperties>
</file>